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04" r:id="rId2"/>
  </p:sldMasterIdLst>
  <p:notesMasterIdLst>
    <p:notesMasterId r:id="rId5"/>
  </p:notesMasterIdLst>
  <p:sldIdLst>
    <p:sldId id="300" r:id="rId3"/>
    <p:sldId id="299" r:id="rId4"/>
  </p:sldIdLst>
  <p:sldSz cx="9144000" cy="6858000" type="screen4x3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ynynen" initials="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51515"/>
    <a:srgbClr val="FF3300"/>
    <a:srgbClr val="008000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6" d="100"/>
          <a:sy n="86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4DA71EEC-4EFD-4BCB-9AEA-122520C80768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70"/>
            <a:ext cx="5393690" cy="4443413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21582" cy="4937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5"/>
            <a:ext cx="2921582" cy="4937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8A4E8B1A-63F6-4059-BEC4-422B23AC42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61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65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69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67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6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40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78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8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9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86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32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8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080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90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12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13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53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190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7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86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167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2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74BEF-52C4-40CC-841B-BDF233B175EC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651A-429D-48BE-A55C-EC3EBCD5E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2774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9B8E-C1B4-4192-8C71-E5035B4F90E6}" type="datetimeFigureOut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15.6.2018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219B-E218-4AEB-BDBE-C9C26ECCE8ED}" type="slidenum">
              <a:rPr lang="fi-FI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01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C:\Users\ekaaja\AppData\Local\Microsoft\Windows\Temporary Internet Files\Content.Outlook\Z8QSHS97\Liikkujajana_11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" y="188640"/>
            <a:ext cx="9144000" cy="642252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cxnSp>
        <p:nvCxnSpPr>
          <p:cNvPr id="6" name="Suora yhdysviiva 5"/>
          <p:cNvCxnSpPr/>
          <p:nvPr/>
        </p:nvCxnSpPr>
        <p:spPr>
          <a:xfrm>
            <a:off x="16416" y="188640"/>
            <a:ext cx="8948072" cy="63367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 flipH="1">
            <a:off x="157214" y="182428"/>
            <a:ext cx="9003202" cy="60624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9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C:\Users\ekaaja\AppData\Local\Microsoft\Windows\Temporary Internet Files\Content.Outlook\Z8QSHS97\Liikkujajana_2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844"/>
            <a:ext cx="9144000" cy="622031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9292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">
      <a:dk1>
        <a:srgbClr val="08080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2_Office Theme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Liikuntaohjelma Ammattioppilaitoksiin</dc:title>
  <dc:creator>shynynen</dc:creator>
  <cp:lastModifiedBy>Palsola, Minttu A M</cp:lastModifiedBy>
  <cp:revision>124</cp:revision>
  <cp:lastPrinted>2014-04-15T05:04:10Z</cp:lastPrinted>
  <dcterms:created xsi:type="dcterms:W3CDTF">2013-10-25T04:49:55Z</dcterms:created>
  <dcterms:modified xsi:type="dcterms:W3CDTF">2018-06-15T06:18:48Z</dcterms:modified>
</cp:coreProperties>
</file>