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7" r:id="rId25"/>
    <p:sldId id="288" r:id="rId26"/>
    <p:sldId id="289" r:id="rId27"/>
    <p:sldId id="290" r:id="rId28"/>
    <p:sldId id="291" r:id="rId29"/>
    <p:sldId id="292" r:id="rId3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984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89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235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50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44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021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289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723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60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788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374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C4595-3C36-4721-A4DC-768964006AB9}" type="datetimeFigureOut">
              <a:rPr lang="fi-FI" smtClean="0"/>
              <a:t>7.8.2018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6A1A6-AAD9-43B9-A98E-8D644E9DD9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1351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60848"/>
            <a:ext cx="9144000" cy="1470025"/>
          </a:xfrm>
        </p:spPr>
        <p:txBody>
          <a:bodyPr>
            <a:noAutofit/>
          </a:bodyPr>
          <a:lstStyle/>
          <a:p>
            <a:r>
              <a:rPr lang="fi-FI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MATKALIIKUNTA </a:t>
            </a:r>
            <a:br>
              <a:rPr lang="fi-FI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 LUONTOYSTÄVÄLLISTÄ</a:t>
            </a:r>
            <a:endParaRPr lang="fi-FI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57192"/>
            <a:ext cx="91440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08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32856"/>
            <a:ext cx="77724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AJATUS KULKEE PAREMMIN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3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LISÄÄ LUOVUUTTA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4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PAREMPI KESKITTYMISKYKY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HELPOTTAA NUKAHTAMISTA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7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VOITTAJA-OLO!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62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PARANTAA KUNTOA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HYVÄT YÖUNET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59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LISÄÄ JAKSAMISTA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6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VÄHENTÄÄ LIHASJUMEJA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SELKÄKIVUT HELPOTTAVAT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59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VIRKEÄMPI FIILIS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HAUSKAA!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8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OPIN UUSIA TAITOJA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21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RENTOUTTAA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7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ULKOILLESSA SAA RAITISTA ILMAA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NÄKEE </a:t>
            </a:r>
            <a:b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KAVEREITA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53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PÄÄSEE SINNE, MINNE HALUAA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4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TULEE OLO, ETTÄ ON SAANUT JOTAIN AIKAAN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SAA PURETTUA TUNTEITA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9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TUNTEE JA TIETÄÄ, ETTÄ KEHITTYY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38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00" y="2132856"/>
            <a:ext cx="9001000" cy="1470025"/>
          </a:xfrm>
        </p:spPr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TUTUSTUU UUSIIN IHMISIIN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7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PURKAA STRESSIÄ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VOIMAA! 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SÄÄSTÄN BENSA- JA BUSSIRAHAA PYÖRÄILEMÄLLÄ JA KÄVELEMÄLLÄ</a:t>
            </a:r>
            <a:endParaRPr lang="fi-FI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7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VÄHENTÄÄ NISKAJUMEJA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68" y="5301208"/>
            <a:ext cx="9144000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74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PITÄÄ PAINON KURISSA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5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MUU PLUSSA, MIKÄ</a:t>
            </a:r>
            <a:b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7200" b="1" dirty="0" smtClean="0"/>
              <a:t>_______________</a:t>
            </a:r>
            <a:endParaRPr lang="fi-FI" sz="7200" b="1" dirty="0"/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4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VÄHENTÄÄ PÄÄNSÄRKYÄ</a:t>
            </a:r>
            <a:endParaRPr lang="fi-FI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P:\h720\letsmoveit\PunkHelsinki\Materiaalikansio\Valkoinen logo\LETSMOVEIT_VALK_KESKITET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8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64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82</Words>
  <Application>Microsoft Office PowerPoint</Application>
  <PresentationFormat>On-screen Show (4:3)</PresentationFormat>
  <Paragraphs>29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MATKALIIKUNTA  ON LUONTOYSTÄVÄLLISTÄ</vt:lpstr>
      <vt:lpstr>VIRKEÄMPI FIILIS</vt:lpstr>
      <vt:lpstr>PURKAA STRESSIÄ</vt:lpstr>
      <vt:lpstr>VOIMAA! </vt:lpstr>
      <vt:lpstr>SÄÄSTÄN BENSA- JA BUSSIRAHAA PYÖRÄILEMÄLLÄ JA KÄVELEMÄLLÄ</vt:lpstr>
      <vt:lpstr>VÄHENTÄÄ NISKAJUMEJA</vt:lpstr>
      <vt:lpstr>PITÄÄ PAINON KURISSA</vt:lpstr>
      <vt:lpstr>MUU PLUSSA, MIKÄ _______________</vt:lpstr>
      <vt:lpstr>VÄHENTÄÄ PÄÄNSÄRKYÄ</vt:lpstr>
      <vt:lpstr>AJATUS KULKEE PAREMMIN</vt:lpstr>
      <vt:lpstr>LISÄÄ LUOVUUTTA</vt:lpstr>
      <vt:lpstr>PAREMPI KESKITTYMISKYKY</vt:lpstr>
      <vt:lpstr>HELPOTTAA NUKAHTAMISTA</vt:lpstr>
      <vt:lpstr>VOITTAJA-OLO!</vt:lpstr>
      <vt:lpstr>PARANTAA KUNTOA</vt:lpstr>
      <vt:lpstr>HYVÄT YÖUNET</vt:lpstr>
      <vt:lpstr>LISÄÄ JAKSAMISTA</vt:lpstr>
      <vt:lpstr>VÄHENTÄÄ LIHASJUMEJA</vt:lpstr>
      <vt:lpstr>SELKÄKIVUT HELPOTTAVAT</vt:lpstr>
      <vt:lpstr>HAUSKAA!</vt:lpstr>
      <vt:lpstr>OPIN UUSIA TAITOJA</vt:lpstr>
      <vt:lpstr>RENTOUTTAA</vt:lpstr>
      <vt:lpstr>ULKOILLESSA SAA RAITISTA ILMAA</vt:lpstr>
      <vt:lpstr>NÄKEE  KAVEREITA</vt:lpstr>
      <vt:lpstr>PÄÄSEE SINNE, MINNE HALUAA</vt:lpstr>
      <vt:lpstr>TULEE OLO, ETTÄ ON SAANUT JOTAIN AIKAAN</vt:lpstr>
      <vt:lpstr>SAA PURETTUA TUNTEITA</vt:lpstr>
      <vt:lpstr>TUNTEE JA TIETÄÄ, ETTÄ KEHITTYY</vt:lpstr>
      <vt:lpstr>TUTUSTUU UUSIIN IHMISIIN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Matkaliikunta on luontoystävällistä</dc:title>
  <dc:creator>Kaaja, Elisa A</dc:creator>
  <cp:lastModifiedBy>Palsola, Minttu A M</cp:lastModifiedBy>
  <cp:revision>9</cp:revision>
  <dcterms:created xsi:type="dcterms:W3CDTF">2014-12-15T08:57:43Z</dcterms:created>
  <dcterms:modified xsi:type="dcterms:W3CDTF">2018-08-07T08:28:14Z</dcterms:modified>
</cp:coreProperties>
</file>