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86" r:id="rId2"/>
    <p:sldId id="285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4660"/>
  </p:normalViewPr>
  <p:slideViewPr>
    <p:cSldViewPr>
      <p:cViewPr varScale="1">
        <p:scale>
          <a:sx n="86" d="100"/>
          <a:sy n="86" d="100"/>
        </p:scale>
        <p:origin x="183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674D8-6A99-4BC2-A317-A675942FF454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9B492-D7F2-4B45-A706-535C411DC9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96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9B492-D7F2-4B45-A706-535C411DC95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99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63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64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90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21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889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26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020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959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117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89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05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9D172-1EE9-4D16-9B07-0B94A0C44F93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EA23-D091-4F23-86E3-89BF90F77F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09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shynynen\AppData\Local\Microsoft\Windows\Temporary Internet Files\Content.IE5\VFRCHNKH\MP9004483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290266"/>
          </a:xfrm>
        </p:spPr>
        <p:txBody>
          <a:bodyPr>
            <a:noAutofit/>
          </a:bodyPr>
          <a:lstStyle/>
          <a:p>
            <a:pPr algn="l"/>
            <a:r>
              <a:rPr lang="fi-FI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TAVOITTEITA KEHIIN?</a:t>
            </a:r>
            <a:endParaRPr lang="fi-FI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i-FI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i-FI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i-FI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i-FI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i-FI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i-FI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i-FI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i-FI" sz="3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i-FI" sz="3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9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130" y="548680"/>
            <a:ext cx="8229600" cy="1570186"/>
          </a:xfrm>
        </p:spPr>
        <p:txBody>
          <a:bodyPr>
            <a:noAutofit/>
          </a:bodyPr>
          <a:lstStyle/>
          <a:p>
            <a:pPr algn="l"/>
            <a:r>
              <a:rPr lang="fi-FI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LIIKUNTALUULOT</a:t>
            </a:r>
            <a:br>
              <a:rPr lang="fi-FI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i-F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HY-Data\EKAAJA\LMI-tapaamiset\Liikuntaluulo-harjoitus\Liikuntaluul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0">
            <a:off x="1251326" y="3069767"/>
            <a:ext cx="2358008" cy="353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HY-Data\EKAAJA\LMI-tapaamiset\Liikuntaluulo-harjoitus\Liikuntaluulo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"/>
                    </a14:imgEffect>
                    <a14:imgEffect>
                      <a14:brightnessContrast brigh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0000">
            <a:off x="4488859" y="3298020"/>
            <a:ext cx="3911972" cy="3074780"/>
          </a:xfrm>
          <a:prstGeom prst="rect">
            <a:avLst/>
          </a:prstGeom>
          <a:noFill/>
          <a:effectLst>
            <a:outerShdw blurRad="114300" dist="50800" dir="5400000" algn="ctr" rotWithShape="0">
              <a:srgbClr val="000000"/>
            </a:outerShdw>
          </a:effectLst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idx="1"/>
          </p:nvPr>
        </p:nvSpPr>
        <p:spPr>
          <a:xfrm>
            <a:off x="448130" y="1340768"/>
            <a:ext cx="8229600" cy="2548880"/>
          </a:xfrm>
        </p:spPr>
        <p:txBody>
          <a:bodyPr>
            <a:noAutofit/>
          </a:bodyPr>
          <a:lstStyle/>
          <a:p>
            <a:pPr algn="l"/>
            <a:r>
              <a:rPr lang="fi-FI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Mitä tässä kuvassa on pielessä, kun ajatellaan ei-ammattiurheilijoita?</a:t>
            </a:r>
          </a:p>
          <a:p>
            <a:pPr algn="l"/>
            <a:r>
              <a:rPr lang="fi-FI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Miten </a:t>
            </a:r>
            <a:r>
              <a:rPr lang="fi-FI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nuori tällaisen viestin ymmärtää ja ottaa </a:t>
            </a:r>
            <a:r>
              <a:rPr lang="fi-FI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vastaan?</a:t>
            </a:r>
          </a:p>
          <a:p>
            <a:pPr algn="l"/>
            <a:r>
              <a:rPr lang="fi-FI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Mikä </a:t>
            </a:r>
            <a:r>
              <a:rPr lang="fi-FI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olisi teidän mielestänne vastuullisempi, turvallisempi ja inhimillisempi viesti? Voitte halutessanne vaikka muotoilla viestin kokonaan uusiksi / muotoilla oman liikuntaan kannustavan viestinne. </a:t>
            </a:r>
            <a:r>
              <a:rPr lang="fi-FI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i-F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9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">
      <a:dk1>
        <a:sysClr val="windowText" lastClr="000000"/>
      </a:dk1>
      <a:lt1>
        <a:srgbClr val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6932</TotalTime>
  <Words>49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TAVOITTEITA KEHIIN?</vt:lpstr>
      <vt:lpstr>LIIKUNTALUULOT     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Tervetuloa!</dc:title>
  <dc:creator>shynynen</dc:creator>
  <cp:lastModifiedBy>Palsola, Minttu A M</cp:lastModifiedBy>
  <cp:revision>107</cp:revision>
  <dcterms:created xsi:type="dcterms:W3CDTF">2014-03-03T08:54:51Z</dcterms:created>
  <dcterms:modified xsi:type="dcterms:W3CDTF">2018-08-08T15:11:00Z</dcterms:modified>
</cp:coreProperties>
</file>