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302" r:id="rId2"/>
    <p:sldId id="298" r:id="rId3"/>
    <p:sldId id="304" r:id="rId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296" autoAdjust="0"/>
    <p:restoredTop sz="94660"/>
  </p:normalViewPr>
  <p:slideViewPr>
    <p:cSldViewPr>
      <p:cViewPr varScale="1">
        <p:scale>
          <a:sx n="86" d="100"/>
          <a:sy n="86" d="100"/>
        </p:scale>
        <p:origin x="104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674D8-6A99-4BC2-A317-A675942FF454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9B492-D7F2-4B45-A706-535C411DC95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0969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9B492-D7F2-4B45-A706-535C411DC954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1356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9B492-D7F2-4B45-A706-535C411DC954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7997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9B492-D7F2-4B45-A706-535C411DC954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799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D172-1EE9-4D16-9B07-0B94A0C44F93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EA23-D091-4F23-86E3-89BF90F77F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63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D172-1EE9-4D16-9B07-0B94A0C44F93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EA23-D091-4F23-86E3-89BF90F77F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642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D172-1EE9-4D16-9B07-0B94A0C44F93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EA23-D091-4F23-86E3-89BF90F77F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490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D172-1EE9-4D16-9B07-0B94A0C44F93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EA23-D091-4F23-86E3-89BF90F77F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2217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D172-1EE9-4D16-9B07-0B94A0C44F93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EA23-D091-4F23-86E3-89BF90F77F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8896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D172-1EE9-4D16-9B07-0B94A0C44F93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EA23-D091-4F23-86E3-89BF90F77F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6268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D172-1EE9-4D16-9B07-0B94A0C44F93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EA23-D091-4F23-86E3-89BF90F77F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020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D172-1EE9-4D16-9B07-0B94A0C44F93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EA23-D091-4F23-86E3-89BF90F77F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9590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D172-1EE9-4D16-9B07-0B94A0C44F93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EA23-D091-4F23-86E3-89BF90F77F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1173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D172-1EE9-4D16-9B07-0B94A0C44F93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EA23-D091-4F23-86E3-89BF90F77F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8936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D172-1EE9-4D16-9B07-0B94A0C44F93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EA23-D091-4F23-86E3-89BF90F77F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052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9D172-1EE9-4D16-9B07-0B94A0C44F93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8EA23-D091-4F23-86E3-89BF90F77F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409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192" y="19776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fi-FI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ERILAISIA TAVOITTEITA</a:t>
            </a:r>
            <a:endParaRPr lang="fi-FI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1340768"/>
            <a:ext cx="2736304" cy="5472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fi-FI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Annin tavoite</a:t>
            </a:r>
            <a:r>
              <a:rPr lang="fi-FI" sz="2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342900" lvl="0" indent="-342900">
              <a:spcBef>
                <a:spcPct val="20000"/>
              </a:spcBef>
              <a:buFontTx/>
              <a:buChar char="-"/>
            </a:pPr>
            <a:r>
              <a:rPr lang="fi-FI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i-FI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isää liikuntaa, en ole aiemmin harrastanut liikuntaa mutta nyt haluan treenata tosi paljon. </a:t>
            </a:r>
          </a:p>
          <a:p>
            <a:pPr marL="342900" lvl="0" indent="-342900">
              <a:spcBef>
                <a:spcPct val="20000"/>
              </a:spcBef>
              <a:buFontTx/>
              <a:buChar char="-"/>
            </a:pPr>
            <a:r>
              <a:rPr lang="fi-FI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 halua olla näin huonossa kunnossa!</a:t>
            </a:r>
            <a:r>
              <a:rPr lang="fi-FI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lvl="0" indent="-342900">
              <a:spcBef>
                <a:spcPct val="20000"/>
              </a:spcBef>
              <a:buFontTx/>
              <a:buChar char="-"/>
            </a:pPr>
            <a:r>
              <a:rPr lang="fi-FI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 tiedä, koska ehdin </a:t>
            </a:r>
            <a:endParaRPr lang="fi-FI" sz="2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56177" y="1340768"/>
            <a:ext cx="2865122" cy="5472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fi-FI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Jennan tavoite</a:t>
            </a:r>
            <a:r>
              <a:rPr lang="fi-FI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342900" lvl="0" indent="-342900">
              <a:buFontTx/>
              <a:buChar char="-"/>
            </a:pPr>
            <a:r>
              <a:rPr lang="fi-FI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Viikoittain lenkkeilyä kesään asti.</a:t>
            </a:r>
          </a:p>
          <a:p>
            <a:pPr marL="342900" lvl="0" indent="-342900">
              <a:buFontTx/>
              <a:buChar char="-"/>
            </a:pPr>
            <a:r>
              <a:rPr lang="fi-FI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 koulun jälkeen </a:t>
            </a:r>
            <a:r>
              <a:rPr lang="fi-FI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jälkeen</a:t>
            </a:r>
            <a:r>
              <a:rPr lang="fi-FI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naapurisalilla </a:t>
            </a:r>
            <a:r>
              <a:rPr lang="fi-FI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kuntopiiri.</a:t>
            </a:r>
          </a:p>
          <a:p>
            <a:pPr marL="342900" lvl="0" indent="-342900">
              <a:buFontTx/>
              <a:buChar char="-"/>
            </a:pPr>
            <a:r>
              <a:rPr lang="fi-FI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 klo 18</a:t>
            </a:r>
            <a:r>
              <a:rPr lang="fi-FI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Miian</a:t>
            </a:r>
            <a:r>
              <a:rPr lang="fi-FI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kanssa tunnin </a:t>
            </a:r>
            <a:r>
              <a:rPr lang="fi-FI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kävelylenkki Keskuspuistossa </a:t>
            </a:r>
          </a:p>
          <a:p>
            <a:pPr marL="342900" lvl="0" indent="-342900">
              <a:buFontTx/>
              <a:buChar char="-"/>
            </a:pPr>
            <a:r>
              <a:rPr lang="fi-FI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Salilla </a:t>
            </a:r>
            <a:r>
              <a:rPr lang="fi-FI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käymisestä tulee voimakas olo</a:t>
            </a:r>
            <a:r>
              <a:rPr lang="fi-FI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 Ulkona liikkuminen virkistää. </a:t>
            </a:r>
            <a:endParaRPr lang="fi-FI" sz="2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915816" y="1845075"/>
            <a:ext cx="3672408" cy="4957763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fi-FI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i-FI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aavutettava</a:t>
            </a:r>
            <a:endParaRPr lang="fi-FI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fi-FI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fi-FI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itattava</a:t>
            </a:r>
            <a:endParaRPr lang="fi-FI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fi-FI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i-FI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jankohtainen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i-FI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i-FI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elevantti (tärkeä)</a:t>
            </a:r>
            <a:endParaRPr lang="fi-FI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fi-FI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fi-FI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arkka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i-FI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ctr">
              <a:buNone/>
            </a:pPr>
            <a:endParaRPr lang="fi-FI" sz="1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66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123" y="116632"/>
            <a:ext cx="8229600" cy="1570186"/>
          </a:xfrm>
        </p:spPr>
        <p:txBody>
          <a:bodyPr>
            <a:noAutofit/>
          </a:bodyPr>
          <a:lstStyle/>
          <a:p>
            <a:r>
              <a:rPr lang="fi-FI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SMART-TAVOITE</a:t>
            </a:r>
            <a:r>
              <a:rPr lang="fi-FI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i-FI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85000" lnSpcReduction="2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fi-FI" sz="7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i-FI" sz="5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aavutettava</a:t>
            </a:r>
            <a:endParaRPr lang="fi-FI" sz="5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fi-FI" sz="7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fi-FI" sz="5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itattava</a:t>
            </a:r>
            <a:endParaRPr lang="fi-FI" sz="5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fi-FI" sz="7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i-FI" sz="5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jankohtainen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i-FI" sz="7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i-FI" sz="5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elevantti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i-FI" sz="7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fi-FI" sz="5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arkka</a:t>
            </a:r>
          </a:p>
          <a:p>
            <a:pPr marL="0" indent="0" algn="ctr">
              <a:buNone/>
            </a:pPr>
            <a:endParaRPr lang="fi-FI" sz="2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P:\h720\letsmoveit\PunkHelsinki\Materiaalikansio\Valkoinen logo\LETSMOVEIT_VALK_KESKITETTY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77" y="5004066"/>
            <a:ext cx="9144000" cy="186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563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123" y="116632"/>
            <a:ext cx="8229600" cy="1570186"/>
          </a:xfrm>
        </p:spPr>
        <p:txBody>
          <a:bodyPr>
            <a:noAutofit/>
          </a:bodyPr>
          <a:lstStyle/>
          <a:p>
            <a:r>
              <a:rPr lang="fi-FI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ESIMERKKEJÄ TAVOITTEISTA</a:t>
            </a:r>
            <a:endParaRPr lang="fi-FI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0"/>
              </a:spcBef>
            </a:pPr>
            <a:r>
              <a:rPr lang="fi-FI" sz="47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Puistojumppaa </a:t>
            </a:r>
            <a:r>
              <a:rPr lang="fi-FI" sz="4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kertaa viikossa</a:t>
            </a:r>
            <a:endParaRPr lang="fi-FI" sz="47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fi-FI" sz="47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Uinti</a:t>
            </a:r>
            <a:r>
              <a:rPr lang="fi-FI" sz="4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joka sunnuntai-ilta </a:t>
            </a:r>
          </a:p>
          <a:p>
            <a:pPr>
              <a:spcBef>
                <a:spcPts val="0"/>
              </a:spcBef>
            </a:pPr>
            <a:r>
              <a:rPr lang="fi-FI" sz="47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Kuntosalitreeni</a:t>
            </a:r>
            <a:r>
              <a:rPr lang="fi-FI" sz="4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tiistaisin ja torstaisin koulun salilla</a:t>
            </a:r>
          </a:p>
          <a:p>
            <a:pPr>
              <a:spcBef>
                <a:spcPts val="0"/>
              </a:spcBef>
            </a:pPr>
            <a:r>
              <a:rPr lang="fi-FI" sz="47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Let’s</a:t>
            </a:r>
            <a:r>
              <a:rPr lang="fi-FI" sz="4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47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Move</a:t>
            </a:r>
            <a:r>
              <a:rPr lang="fi-FI" sz="4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47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fi-FI" sz="4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fi-FI" sz="4700" b="1" dirty="0" err="1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SYKE-treeni</a:t>
            </a:r>
            <a:r>
              <a:rPr lang="fi-FI" sz="47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4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arki-iltaisin kotona ennen </a:t>
            </a:r>
            <a:r>
              <a:rPr lang="fi-FI" sz="47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Salkkareita</a:t>
            </a:r>
            <a:endParaRPr lang="fi-FI" sz="47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fi-FI" sz="47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Iltakävely</a:t>
            </a:r>
            <a:r>
              <a:rPr lang="fi-FI" sz="4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kaverin kanssa maanantaisin</a:t>
            </a:r>
          </a:p>
          <a:p>
            <a:pPr>
              <a:spcBef>
                <a:spcPts val="0"/>
              </a:spcBef>
            </a:pPr>
            <a:r>
              <a:rPr lang="fi-FI" sz="4700" b="1" dirty="0" err="1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Street</a:t>
            </a:r>
            <a:r>
              <a:rPr lang="fi-FI" sz="47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4700" b="1" dirty="0" err="1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work-out</a:t>
            </a:r>
            <a:r>
              <a:rPr lang="fi-FI" sz="47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-videon</a:t>
            </a:r>
            <a:r>
              <a:rPr lang="fi-FI" sz="4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tekeminen </a:t>
            </a:r>
            <a:r>
              <a:rPr lang="fi-FI" sz="47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youtubesta</a:t>
            </a:r>
            <a:r>
              <a:rPr lang="fi-FI" sz="4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kaverin kanssa</a:t>
            </a:r>
          </a:p>
          <a:p>
            <a:pPr>
              <a:spcBef>
                <a:spcPts val="0"/>
              </a:spcBef>
            </a:pPr>
            <a:r>
              <a:rPr lang="fi-FI" sz="47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Välimatkojen </a:t>
            </a:r>
            <a:r>
              <a:rPr lang="fi-FI" sz="4700" b="1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kävely</a:t>
            </a:r>
            <a:r>
              <a:rPr lang="fi-FI" sz="47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fi-FI" sz="4700" b="1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pyöräily </a:t>
            </a:r>
            <a:r>
              <a:rPr lang="fi-FI" sz="4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arkisin</a:t>
            </a:r>
          </a:p>
          <a:p>
            <a:pPr>
              <a:spcBef>
                <a:spcPts val="0"/>
              </a:spcBef>
            </a:pPr>
            <a:r>
              <a:rPr lang="fi-FI" sz="4700" i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Keksi itse lisää!</a:t>
            </a:r>
            <a:endParaRPr lang="fi-FI" sz="4700" i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fi-FI" sz="47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i-FI" sz="2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P:\h720\letsmoveit\PunkHelsinki\Materiaalikansio\Valkoinen logo\LETSMOVEIT_VALK_KESKITETTY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517232"/>
            <a:ext cx="9144000" cy="186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73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5">
      <a:dk1>
        <a:sysClr val="windowText" lastClr="000000"/>
      </a:dk1>
      <a:lt1>
        <a:srgbClr val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6933</TotalTime>
  <Words>124</Words>
  <Application>Microsoft Office PowerPoint</Application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ERILAISIA TAVOITTEITA</vt:lpstr>
      <vt:lpstr>SMART-TAVOITE </vt:lpstr>
      <vt:lpstr>ESIMERKKEJÄ TAVOITTEISTA</vt:lpstr>
    </vt:vector>
  </TitlesOfParts>
  <Company>University of Helsinki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Tervetuloa!</dc:title>
  <dc:creator>shynynen</dc:creator>
  <cp:lastModifiedBy>Palsola, Minttu A M</cp:lastModifiedBy>
  <cp:revision>106</cp:revision>
  <dcterms:created xsi:type="dcterms:W3CDTF">2014-03-03T08:54:51Z</dcterms:created>
  <dcterms:modified xsi:type="dcterms:W3CDTF">2018-08-08T15:12:07Z</dcterms:modified>
</cp:coreProperties>
</file>