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iikkuvaopiskelu.fi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amk.fi/mieliliikkeel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030" y="941420"/>
            <a:ext cx="2994262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Opiskelua</a:t>
            </a:r>
            <a:r>
              <a:rPr sz="44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ja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liikkumista!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030" y="2751932"/>
            <a:ext cx="3145121" cy="120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sz="4400" b="1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moving!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7728" y="4710889"/>
            <a:ext cx="1559073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www.liikkuvaopiskelu.f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sz="1000" u="sng" dirty="0">
                <a:solidFill>
                  <a:srgbClr val="00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www.jamk.fi/mieliliikkeelle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68" y="491230"/>
            <a:ext cx="2740124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Tsemppiä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opintoihin!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468" y="2301742"/>
            <a:ext cx="2472526" cy="180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sz="44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luck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44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0" marR="0">
              <a:lnSpc>
                <a:spcPts val="4400"/>
              </a:lnSpc>
              <a:spcBef>
                <a:spcPts val="301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studies!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468" y="796302"/>
            <a:ext cx="3562270" cy="110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Pienikin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liike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hyvästä!</a:t>
            </a:r>
          </a:p>
          <a:p>
            <a:pPr marL="0" marR="0">
              <a:lnSpc>
                <a:spcPts val="1600"/>
              </a:lnSpc>
              <a:spcBef>
                <a:spcPts val="33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Liikkuminen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vaikuttaa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oppimiseen,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kuten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tarkkaavaisuuteen,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muistiin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ja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vireystilaan.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8468" y="2167902"/>
            <a:ext cx="3724617" cy="1497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smallest</a:t>
            </a:r>
          </a:p>
          <a:p>
            <a:pPr marL="0" marR="0">
              <a:lnSpc>
                <a:spcPts val="2600"/>
              </a:lnSpc>
              <a:spcBef>
                <a:spcPts val="519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movement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counts!</a:t>
            </a:r>
          </a:p>
          <a:p>
            <a:pPr marL="0" marR="0">
              <a:lnSpc>
                <a:spcPts val="1600"/>
              </a:lnSpc>
              <a:spcBef>
                <a:spcPts val="38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cognitive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skills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participate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learning,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attention,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alertness.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3218" y="575253"/>
            <a:ext cx="375428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Tauottamisen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vallankumous</a:t>
            </a:r>
            <a:r>
              <a:rPr sz="20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alkaa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sinusta!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218" y="1398213"/>
            <a:ext cx="3644752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20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revolution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breaks!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0377" y="739580"/>
            <a:ext cx="2421177" cy="1322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Liikkuminen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pistää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mielen</a:t>
            </a:r>
          </a:p>
          <a:p>
            <a:pPr marL="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hyrräämään.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377" y="2495228"/>
            <a:ext cx="4059656" cy="82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Movement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activates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mind.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0377" y="712538"/>
            <a:ext cx="3664292" cy="108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Liikkuminen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tekee</a:t>
            </a:r>
          </a:p>
          <a:p>
            <a:pPr marL="0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opinnoista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sujuvampaa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ja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lamppu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syttyy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377" y="1782386"/>
            <a:ext cx="1897236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nopeammin.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377" y="2495618"/>
            <a:ext cx="3650184" cy="1438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2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2600" b="1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smoothly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brains</a:t>
            </a:r>
          </a:p>
          <a:p>
            <a:pPr marL="0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sz="2600" b="1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quicker.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595" y="1209905"/>
            <a:ext cx="2813137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Liikuta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mieltäsi.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7595" y="2087729"/>
            <a:ext cx="1987080" cy="88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Move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mind.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2276" y="755846"/>
            <a:ext cx="3858450" cy="1438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Liikkuminen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yhteydessä</a:t>
            </a:r>
          </a:p>
          <a:p>
            <a:pPr marL="0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vähäisempään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stressiin.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Luonnolla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rauhoittava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vaikutus.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276" y="2538926"/>
            <a:ext cx="3489539" cy="108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Movement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stress.</a:t>
            </a:r>
            <a:r>
              <a:rPr sz="2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Nature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calming</a:t>
            </a:r>
            <a:r>
              <a:rPr sz="2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impact.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594" y="1226216"/>
            <a:ext cx="3269382" cy="108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Liikkumisen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avulla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voit</a:t>
            </a:r>
          </a:p>
          <a:p>
            <a:pPr marL="0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tutustua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opiskelukavereihin.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7594" y="2652680"/>
            <a:ext cx="3263573" cy="108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2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sz="2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classmates.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595" y="1097561"/>
            <a:ext cx="2479483" cy="88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Löydä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oma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tapasi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liikkua.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7595" y="2414297"/>
            <a:ext cx="2569106" cy="88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Find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own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move.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179</Words>
  <Application>Microsoft Office PowerPoint</Application>
  <PresentationFormat>Näytössä katseltava esitys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Times New Roman</vt:lpstr>
      <vt:lpstr>Calibri</vt:lpstr>
      <vt:lpstr>Theme Office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Saara Närä</dc:creator>
  <cp:lastModifiedBy>Saara Närä</cp:lastModifiedBy>
  <cp:revision>2</cp:revision>
  <dcterms:modified xsi:type="dcterms:W3CDTF">2023-09-01T11:55:46Z</dcterms:modified>
</cp:coreProperties>
</file>