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2373" y="1024839"/>
            <a:ext cx="2967354" cy="953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93151" y="4553711"/>
            <a:ext cx="1199388" cy="39623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2379" y="0"/>
            <a:ext cx="5340096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93152" y="4553711"/>
            <a:ext cx="1199388" cy="3962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9889" y="978230"/>
            <a:ext cx="5798820" cy="1301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5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5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5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93152" y="4553711"/>
            <a:ext cx="1199388" cy="39623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" y="1088192"/>
            <a:ext cx="6469370" cy="405530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9997" y="327614"/>
            <a:ext cx="3977928" cy="5072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/>
              <a:t>Opiskele,</a:t>
            </a:r>
            <a:r>
              <a:rPr dirty="0" spc="-75"/>
              <a:t> </a:t>
            </a:r>
            <a:r>
              <a:rPr dirty="0"/>
              <a:t>liiku</a:t>
            </a:r>
            <a:r>
              <a:rPr dirty="0" spc="-85"/>
              <a:t> </a:t>
            </a:r>
            <a:r>
              <a:rPr dirty="0"/>
              <a:t>&amp;</a:t>
            </a:r>
            <a:r>
              <a:rPr dirty="0" spc="-70"/>
              <a:t> </a:t>
            </a:r>
            <a:r>
              <a:rPr dirty="0" spc="-10"/>
              <a:t>palaudu </a:t>
            </a:r>
            <a:r>
              <a:rPr dirty="0" spc="-20"/>
              <a:t>Study,</a:t>
            </a:r>
            <a:r>
              <a:rPr dirty="0" spc="-80"/>
              <a:t> </a:t>
            </a:r>
            <a:r>
              <a:rPr dirty="0"/>
              <a:t>move</a:t>
            </a:r>
            <a:r>
              <a:rPr dirty="0" spc="-100"/>
              <a:t> </a:t>
            </a:r>
            <a:r>
              <a:rPr dirty="0"/>
              <a:t>and</a:t>
            </a:r>
            <a:r>
              <a:rPr dirty="0" spc="-85"/>
              <a:t> </a:t>
            </a:r>
            <a:r>
              <a:rPr dirty="0" spc="-10"/>
              <a:t>recover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7079" y="4220746"/>
            <a:ext cx="957626" cy="7842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03120"/>
            <a:ext cx="9144000" cy="3040380"/>
            <a:chOff x="0" y="2103120"/>
            <a:chExt cx="9144000" cy="30403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72394"/>
              <a:ext cx="9143999" cy="187110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4528" y="2103120"/>
              <a:ext cx="1780031" cy="151790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3704" y="2572512"/>
              <a:ext cx="1780032" cy="58673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30578" y="1189431"/>
            <a:ext cx="5968365" cy="836294"/>
          </a:xfrm>
          <a:prstGeom prst="rect"/>
        </p:spPr>
        <p:txBody>
          <a:bodyPr wrap="square" lIns="0" tIns="60325" rIns="0" bIns="0" rtlCol="0" vert="horz">
            <a:spAutoFit/>
          </a:bodyPr>
          <a:lstStyle/>
          <a:p>
            <a:pPr marL="195580" marR="5080" indent="-182880">
              <a:lnSpc>
                <a:spcPts val="3030"/>
              </a:lnSpc>
              <a:spcBef>
                <a:spcPts val="475"/>
              </a:spcBef>
            </a:pPr>
            <a:r>
              <a:rPr dirty="0" sz="2800"/>
              <a:t>Script:</a:t>
            </a:r>
            <a:r>
              <a:rPr dirty="0" sz="2800" spc="-90"/>
              <a:t> </a:t>
            </a:r>
            <a:r>
              <a:rPr dirty="0" sz="2800"/>
              <a:t>Saara</a:t>
            </a:r>
            <a:r>
              <a:rPr dirty="0" sz="2800" spc="-80"/>
              <a:t> </a:t>
            </a:r>
            <a:r>
              <a:rPr dirty="0" sz="2800"/>
              <a:t>Koskinen</a:t>
            </a:r>
            <a:r>
              <a:rPr dirty="0" sz="2800" spc="-95"/>
              <a:t> </a:t>
            </a:r>
            <a:r>
              <a:rPr dirty="0" sz="2800"/>
              <a:t>ja</a:t>
            </a:r>
            <a:r>
              <a:rPr dirty="0" sz="2800" spc="-100"/>
              <a:t> </a:t>
            </a:r>
            <a:r>
              <a:rPr dirty="0" sz="2800"/>
              <a:t>Kirsti</a:t>
            </a:r>
            <a:r>
              <a:rPr dirty="0" sz="2800" spc="-75"/>
              <a:t> </a:t>
            </a:r>
            <a:r>
              <a:rPr dirty="0" sz="2800" spc="-10"/>
              <a:t>Siekkinen </a:t>
            </a:r>
            <a:r>
              <a:rPr dirty="0" sz="2800"/>
              <a:t>Slides</a:t>
            </a:r>
            <a:r>
              <a:rPr dirty="0" sz="2800" spc="-85"/>
              <a:t> </a:t>
            </a:r>
            <a:r>
              <a:rPr dirty="0" sz="2800"/>
              <a:t>produced</a:t>
            </a:r>
            <a:r>
              <a:rPr dirty="0" sz="2800" spc="-95"/>
              <a:t> </a:t>
            </a:r>
            <a:r>
              <a:rPr dirty="0" sz="2800"/>
              <a:t>in</a:t>
            </a:r>
            <a:r>
              <a:rPr dirty="0" sz="2800" spc="-100"/>
              <a:t> </a:t>
            </a:r>
            <a:r>
              <a:rPr dirty="0" sz="2800" spc="-10"/>
              <a:t>collaboration</a:t>
            </a:r>
            <a:r>
              <a:rPr dirty="0" sz="2800" spc="-70"/>
              <a:t> </a:t>
            </a:r>
            <a:r>
              <a:rPr dirty="0" sz="2800" spc="-10"/>
              <a:t>with: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71" y="4028721"/>
            <a:ext cx="1204839" cy="98657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9279" y="0"/>
            <a:ext cx="7284720" cy="514349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30148" y="638936"/>
            <a:ext cx="3314065" cy="3025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dirty="0" sz="2400" b="1">
                <a:latin typeface="Carlito"/>
                <a:cs typeface="Carlito"/>
              </a:rPr>
              <a:t>Anna</a:t>
            </a:r>
            <a:r>
              <a:rPr dirty="0" sz="2400" spc="-3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arvo</a:t>
            </a:r>
            <a:r>
              <a:rPr dirty="0" sz="2400" spc="-40" b="1">
                <a:latin typeface="Carlito"/>
                <a:cs typeface="Carlito"/>
              </a:rPr>
              <a:t> </a:t>
            </a:r>
            <a:r>
              <a:rPr dirty="0" sz="2400" spc="-10" b="1">
                <a:latin typeface="Carlito"/>
                <a:cs typeface="Carlito"/>
              </a:rPr>
              <a:t>liikuskelulle: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ts val="2595"/>
              </a:lnSpc>
            </a:pPr>
            <a:r>
              <a:rPr dirty="0" sz="2400" b="1">
                <a:latin typeface="Carlito"/>
                <a:cs typeface="Carlito"/>
              </a:rPr>
              <a:t>jo</a:t>
            </a:r>
            <a:r>
              <a:rPr dirty="0" sz="2400" spc="-5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10</a:t>
            </a:r>
            <a:r>
              <a:rPr dirty="0" sz="2400" spc="-5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minuuttia</a:t>
            </a:r>
            <a:r>
              <a:rPr dirty="0" sz="2400" spc="-35" b="1">
                <a:latin typeface="Carlito"/>
                <a:cs typeface="Carlito"/>
              </a:rPr>
              <a:t> </a:t>
            </a:r>
            <a:r>
              <a:rPr dirty="0" sz="2400" spc="-10" b="1">
                <a:latin typeface="Carlito"/>
                <a:cs typeface="Carlito"/>
              </a:rPr>
              <a:t>luonnossa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ts val="2735"/>
              </a:lnSpc>
            </a:pPr>
            <a:r>
              <a:rPr dirty="0" sz="2400" spc="-10" b="1">
                <a:latin typeface="Carlito"/>
                <a:cs typeface="Carlito"/>
              </a:rPr>
              <a:t>käynnistää</a:t>
            </a:r>
            <a:r>
              <a:rPr dirty="0" sz="2400" spc="-85" b="1">
                <a:latin typeface="Carlito"/>
                <a:cs typeface="Carlito"/>
              </a:rPr>
              <a:t> </a:t>
            </a:r>
            <a:r>
              <a:rPr dirty="0" sz="2400" spc="-10" b="1">
                <a:latin typeface="Carlito"/>
                <a:cs typeface="Carlito"/>
              </a:rPr>
              <a:t>palautumisesi.</a:t>
            </a:r>
            <a:endParaRPr sz="2400">
              <a:latin typeface="Carlito"/>
              <a:cs typeface="Carlito"/>
            </a:endParaRPr>
          </a:p>
          <a:p>
            <a:pPr marL="12700" marR="452120">
              <a:lnSpc>
                <a:spcPts val="2590"/>
              </a:lnSpc>
              <a:spcBef>
                <a:spcPts val="2630"/>
              </a:spcBef>
            </a:pPr>
            <a:r>
              <a:rPr dirty="0" sz="2400" spc="-10" b="1">
                <a:latin typeface="Carlito"/>
                <a:cs typeface="Carlito"/>
              </a:rPr>
              <a:t>Recognise</a:t>
            </a:r>
            <a:r>
              <a:rPr dirty="0" sz="2400" spc="-9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the</a:t>
            </a:r>
            <a:r>
              <a:rPr dirty="0" sz="2400" spc="-6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value</a:t>
            </a:r>
            <a:r>
              <a:rPr dirty="0" sz="2400" spc="-75" b="1">
                <a:latin typeface="Carlito"/>
                <a:cs typeface="Carlito"/>
              </a:rPr>
              <a:t> </a:t>
            </a:r>
            <a:r>
              <a:rPr dirty="0" sz="2400" spc="-25" b="1">
                <a:latin typeface="Carlito"/>
                <a:cs typeface="Carlito"/>
              </a:rPr>
              <a:t>of </a:t>
            </a:r>
            <a:r>
              <a:rPr dirty="0" sz="2400" b="1">
                <a:latin typeface="Carlito"/>
                <a:cs typeface="Carlito"/>
              </a:rPr>
              <a:t>easy</a:t>
            </a:r>
            <a:r>
              <a:rPr dirty="0" sz="2400" spc="-65" b="1">
                <a:latin typeface="Carlito"/>
                <a:cs typeface="Carlito"/>
              </a:rPr>
              <a:t> </a:t>
            </a:r>
            <a:r>
              <a:rPr dirty="0" sz="2400" spc="-10" b="1">
                <a:latin typeface="Carlito"/>
                <a:cs typeface="Carlito"/>
              </a:rPr>
              <a:t>movement:</a:t>
            </a:r>
            <a:endParaRPr sz="2400">
              <a:latin typeface="Carlito"/>
              <a:cs typeface="Carlito"/>
            </a:endParaRPr>
          </a:p>
          <a:p>
            <a:pPr marL="12700" marR="408940">
              <a:lnSpc>
                <a:spcPts val="2590"/>
              </a:lnSpc>
              <a:spcBef>
                <a:spcPts val="5"/>
              </a:spcBef>
            </a:pPr>
            <a:r>
              <a:rPr dirty="0" sz="2400" b="1">
                <a:latin typeface="Carlito"/>
                <a:cs typeface="Carlito"/>
              </a:rPr>
              <a:t>10</a:t>
            </a:r>
            <a:r>
              <a:rPr dirty="0" sz="2400" spc="-5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minutes</a:t>
            </a:r>
            <a:r>
              <a:rPr dirty="0" sz="2400" spc="-5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in</a:t>
            </a:r>
            <a:r>
              <a:rPr dirty="0" sz="2400" spc="-5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nature</a:t>
            </a:r>
            <a:r>
              <a:rPr dirty="0" sz="2400" spc="-35" b="1">
                <a:latin typeface="Carlito"/>
                <a:cs typeface="Carlito"/>
              </a:rPr>
              <a:t> </a:t>
            </a:r>
            <a:r>
              <a:rPr dirty="0" sz="2400" spc="-25" b="1">
                <a:latin typeface="Carlito"/>
                <a:cs typeface="Carlito"/>
              </a:rPr>
              <a:t>is </a:t>
            </a:r>
            <a:r>
              <a:rPr dirty="0" sz="2400" b="1">
                <a:latin typeface="Carlito"/>
                <a:cs typeface="Carlito"/>
              </a:rPr>
              <a:t>enough</a:t>
            </a:r>
            <a:r>
              <a:rPr dirty="0" sz="2400" spc="-5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to</a:t>
            </a:r>
            <a:r>
              <a:rPr dirty="0" sz="2400" spc="-4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start</a:t>
            </a:r>
            <a:r>
              <a:rPr dirty="0" sz="2400" spc="-45" b="1">
                <a:latin typeface="Carlito"/>
                <a:cs typeface="Carlito"/>
              </a:rPr>
              <a:t> </a:t>
            </a:r>
            <a:r>
              <a:rPr dirty="0" sz="2400" spc="-20" b="1">
                <a:latin typeface="Carlito"/>
                <a:cs typeface="Carlito"/>
              </a:rPr>
              <a:t>your </a:t>
            </a:r>
            <a:r>
              <a:rPr dirty="0" sz="2400" spc="-10" b="1">
                <a:latin typeface="Carlito"/>
                <a:cs typeface="Carlito"/>
              </a:rPr>
              <a:t>recovery.</a:t>
            </a:r>
            <a:endParaRPr sz="2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92" y="876298"/>
            <a:ext cx="4652772" cy="426715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088128" y="631393"/>
            <a:ext cx="3197860" cy="314896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19685">
              <a:lnSpc>
                <a:spcPts val="3460"/>
              </a:lnSpc>
              <a:spcBef>
                <a:spcPts val="535"/>
              </a:spcBef>
            </a:pPr>
            <a:r>
              <a:rPr dirty="0" sz="3200" b="1">
                <a:latin typeface="Carlito"/>
                <a:cs typeface="Carlito"/>
              </a:rPr>
              <a:t>Kokeile</a:t>
            </a:r>
            <a:r>
              <a:rPr dirty="0" sz="3200" spc="-16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rohkeasti </a:t>
            </a:r>
            <a:r>
              <a:rPr dirty="0" sz="3200" b="1">
                <a:latin typeface="Carlito"/>
                <a:cs typeface="Carlito"/>
              </a:rPr>
              <a:t>uutta!</a:t>
            </a:r>
            <a:r>
              <a:rPr dirty="0" sz="3200" spc="-95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Liiku</a:t>
            </a:r>
            <a:r>
              <a:rPr dirty="0" sz="3200" spc="-8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omalla tyylilläsi.</a:t>
            </a:r>
            <a:endParaRPr sz="3200">
              <a:latin typeface="Carlito"/>
              <a:cs typeface="Carlito"/>
            </a:endParaRPr>
          </a:p>
          <a:p>
            <a:pPr marL="12700" marR="5080">
              <a:lnSpc>
                <a:spcPct val="90000"/>
              </a:lnSpc>
              <a:spcBef>
                <a:spcPts val="3400"/>
              </a:spcBef>
            </a:pPr>
            <a:r>
              <a:rPr dirty="0" sz="3200" b="1">
                <a:latin typeface="Carlito"/>
                <a:cs typeface="Carlito"/>
              </a:rPr>
              <a:t>Dare</a:t>
            </a:r>
            <a:r>
              <a:rPr dirty="0" sz="3200" spc="-50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to</a:t>
            </a:r>
            <a:r>
              <a:rPr dirty="0" sz="3200" spc="-40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try</a:t>
            </a:r>
            <a:r>
              <a:rPr dirty="0" sz="3200" spc="-50" b="1">
                <a:latin typeface="Carlito"/>
                <a:cs typeface="Carlito"/>
              </a:rPr>
              <a:t> </a:t>
            </a:r>
            <a:r>
              <a:rPr dirty="0" sz="3200" spc="-25" b="1">
                <a:latin typeface="Carlito"/>
                <a:cs typeface="Carlito"/>
              </a:rPr>
              <a:t>new </a:t>
            </a:r>
            <a:r>
              <a:rPr dirty="0" sz="3200" b="1">
                <a:latin typeface="Carlito"/>
                <a:cs typeface="Carlito"/>
              </a:rPr>
              <a:t>things!</a:t>
            </a:r>
            <a:r>
              <a:rPr dirty="0" sz="3200" spc="-35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Move</a:t>
            </a:r>
            <a:r>
              <a:rPr dirty="0" sz="3200" spc="-40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in</a:t>
            </a:r>
            <a:r>
              <a:rPr dirty="0" sz="3200" spc="-30" b="1">
                <a:latin typeface="Carlito"/>
                <a:cs typeface="Carlito"/>
              </a:rPr>
              <a:t> </a:t>
            </a:r>
            <a:r>
              <a:rPr dirty="0" sz="3200" spc="-50" b="1">
                <a:latin typeface="Carlito"/>
                <a:cs typeface="Carlito"/>
              </a:rPr>
              <a:t>a </a:t>
            </a:r>
            <a:r>
              <a:rPr dirty="0" sz="3200" b="1">
                <a:latin typeface="Carlito"/>
                <a:cs typeface="Carlito"/>
              </a:rPr>
              <a:t>way</a:t>
            </a:r>
            <a:r>
              <a:rPr dirty="0" sz="3200" spc="-65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that</a:t>
            </a:r>
            <a:r>
              <a:rPr dirty="0" sz="3200" spc="-80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suits</a:t>
            </a:r>
            <a:r>
              <a:rPr dirty="0" sz="3200" spc="-60" b="1">
                <a:latin typeface="Carlito"/>
                <a:cs typeface="Carlito"/>
              </a:rPr>
              <a:t> </a:t>
            </a:r>
            <a:r>
              <a:rPr dirty="0" sz="3200" spc="-20" b="1">
                <a:latin typeface="Carlito"/>
                <a:cs typeface="Carlito"/>
              </a:rPr>
              <a:t>you.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3735" y="4028721"/>
            <a:ext cx="1206140" cy="9865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880103" y="0"/>
            <a:ext cx="5264150" cy="5143500"/>
            <a:chOff x="3880103" y="0"/>
            <a:chExt cx="526415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0103" y="1828800"/>
              <a:ext cx="3695700" cy="33146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319" y="0"/>
              <a:ext cx="2773679" cy="436626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377443" y="780415"/>
            <a:ext cx="3270885" cy="302577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66675">
              <a:lnSpc>
                <a:spcPts val="2590"/>
              </a:lnSpc>
              <a:spcBef>
                <a:spcPts val="425"/>
              </a:spcBef>
            </a:pPr>
            <a:r>
              <a:rPr dirty="0" sz="2400" b="1">
                <a:latin typeface="Carlito"/>
                <a:cs typeface="Carlito"/>
              </a:rPr>
              <a:t>Huomioi</a:t>
            </a:r>
            <a:r>
              <a:rPr dirty="0" sz="2400" spc="-50" b="1">
                <a:latin typeface="Carlito"/>
                <a:cs typeface="Carlito"/>
              </a:rPr>
              <a:t> </a:t>
            </a:r>
            <a:r>
              <a:rPr dirty="0" sz="2400" spc="-20" b="1">
                <a:latin typeface="Carlito"/>
                <a:cs typeface="Carlito"/>
              </a:rPr>
              <a:t>kokonaisrasitus: </a:t>
            </a:r>
            <a:r>
              <a:rPr dirty="0" sz="2400" spc="-10" b="1">
                <a:latin typeface="Carlito"/>
                <a:cs typeface="Carlito"/>
              </a:rPr>
              <a:t>minkälaista</a:t>
            </a:r>
            <a:r>
              <a:rPr dirty="0" sz="2400" spc="-60" b="1">
                <a:latin typeface="Carlito"/>
                <a:cs typeface="Carlito"/>
              </a:rPr>
              <a:t> </a:t>
            </a:r>
            <a:r>
              <a:rPr dirty="0" sz="2400" spc="-10" b="1">
                <a:latin typeface="Carlito"/>
                <a:cs typeface="Carlito"/>
              </a:rPr>
              <a:t>liikkumista </a:t>
            </a:r>
            <a:r>
              <a:rPr dirty="0" sz="2400" b="1">
                <a:latin typeface="Carlito"/>
                <a:cs typeface="Carlito"/>
              </a:rPr>
              <a:t>kehosi</a:t>
            </a:r>
            <a:r>
              <a:rPr dirty="0" sz="2400" spc="-7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ja</a:t>
            </a:r>
            <a:r>
              <a:rPr dirty="0" sz="2400" spc="-6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mielesi</a:t>
            </a:r>
            <a:r>
              <a:rPr dirty="0" sz="2400" spc="-70" b="1">
                <a:latin typeface="Carlito"/>
                <a:cs typeface="Carlito"/>
              </a:rPr>
              <a:t> </a:t>
            </a:r>
            <a:r>
              <a:rPr dirty="0" sz="2400" spc="-10" b="1">
                <a:latin typeface="Carlito"/>
                <a:cs typeface="Carlito"/>
              </a:rPr>
              <a:t>kaipaa tänään?</a:t>
            </a:r>
            <a:endParaRPr sz="2400">
              <a:latin typeface="Carlito"/>
              <a:cs typeface="Carlito"/>
            </a:endParaRPr>
          </a:p>
          <a:p>
            <a:pPr marL="12700" marR="5080">
              <a:lnSpc>
                <a:spcPct val="90000"/>
              </a:lnSpc>
              <a:spcBef>
                <a:spcPts val="2565"/>
              </a:spcBef>
            </a:pPr>
            <a:r>
              <a:rPr dirty="0" sz="2400" b="1">
                <a:latin typeface="Carlito"/>
                <a:cs typeface="Carlito"/>
              </a:rPr>
              <a:t>Consider</a:t>
            </a:r>
            <a:r>
              <a:rPr dirty="0" sz="2400" spc="-5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the</a:t>
            </a:r>
            <a:r>
              <a:rPr dirty="0" sz="2400" spc="-4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big</a:t>
            </a:r>
            <a:r>
              <a:rPr dirty="0" sz="2400" spc="-60" b="1">
                <a:latin typeface="Carlito"/>
                <a:cs typeface="Carlito"/>
              </a:rPr>
              <a:t> </a:t>
            </a:r>
            <a:r>
              <a:rPr dirty="0" sz="2400" spc="-10" b="1">
                <a:latin typeface="Carlito"/>
                <a:cs typeface="Carlito"/>
              </a:rPr>
              <a:t>picture: </a:t>
            </a:r>
            <a:r>
              <a:rPr dirty="0" sz="2400" b="1">
                <a:latin typeface="Carlito"/>
                <a:cs typeface="Carlito"/>
              </a:rPr>
              <a:t>what</a:t>
            </a:r>
            <a:r>
              <a:rPr dirty="0" sz="2400" spc="-4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kind</a:t>
            </a:r>
            <a:r>
              <a:rPr dirty="0" sz="2400" spc="-4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of</a:t>
            </a:r>
            <a:r>
              <a:rPr dirty="0" sz="2400" spc="-4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activity</a:t>
            </a:r>
            <a:r>
              <a:rPr dirty="0" sz="2400" spc="-40" b="1">
                <a:latin typeface="Carlito"/>
                <a:cs typeface="Carlito"/>
              </a:rPr>
              <a:t> </a:t>
            </a:r>
            <a:r>
              <a:rPr dirty="0" sz="2400" spc="-25" b="1">
                <a:latin typeface="Carlito"/>
                <a:cs typeface="Carlito"/>
              </a:rPr>
              <a:t>do </a:t>
            </a:r>
            <a:r>
              <a:rPr dirty="0" sz="2400" b="1">
                <a:latin typeface="Carlito"/>
                <a:cs typeface="Carlito"/>
              </a:rPr>
              <a:t>your</a:t>
            </a:r>
            <a:r>
              <a:rPr dirty="0" sz="2400" spc="-4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body</a:t>
            </a:r>
            <a:r>
              <a:rPr dirty="0" sz="2400" spc="-35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and</a:t>
            </a:r>
            <a:r>
              <a:rPr dirty="0" sz="2400" spc="-20" b="1">
                <a:latin typeface="Carlito"/>
                <a:cs typeface="Carlito"/>
              </a:rPr>
              <a:t> </a:t>
            </a:r>
            <a:r>
              <a:rPr dirty="0" sz="2400" b="1">
                <a:latin typeface="Carlito"/>
                <a:cs typeface="Carlito"/>
              </a:rPr>
              <a:t>mind</a:t>
            </a:r>
            <a:r>
              <a:rPr dirty="0" sz="2400" spc="-45" b="1">
                <a:latin typeface="Carlito"/>
                <a:cs typeface="Carlito"/>
              </a:rPr>
              <a:t> </a:t>
            </a:r>
            <a:r>
              <a:rPr dirty="0" sz="2400" spc="-20" b="1">
                <a:latin typeface="Carlito"/>
                <a:cs typeface="Carlito"/>
              </a:rPr>
              <a:t>need </a:t>
            </a:r>
            <a:r>
              <a:rPr dirty="0" sz="2400" spc="-10" b="1">
                <a:latin typeface="Carlito"/>
                <a:cs typeface="Carlito"/>
              </a:rPr>
              <a:t>today?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771" y="4028721"/>
            <a:ext cx="1204839" cy="9865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2484" y="0"/>
            <a:ext cx="5269992" cy="51434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85876" y="353059"/>
            <a:ext cx="3688715" cy="358711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b="1">
                <a:latin typeface="Carlito"/>
                <a:cs typeface="Carlito"/>
              </a:rPr>
              <a:t>Helli</a:t>
            </a:r>
            <a:r>
              <a:rPr dirty="0" sz="3200" spc="-6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itseäsi </a:t>
            </a:r>
            <a:r>
              <a:rPr dirty="0" sz="3200" b="1">
                <a:latin typeface="Carlito"/>
                <a:cs typeface="Carlito"/>
              </a:rPr>
              <a:t>huoltamalla</a:t>
            </a:r>
            <a:r>
              <a:rPr dirty="0" sz="3200" spc="-75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kehoasi </a:t>
            </a:r>
            <a:r>
              <a:rPr dirty="0" sz="3200" spc="130" b="1">
                <a:latin typeface="Liberation Sans Narrow"/>
                <a:cs typeface="Liberation Sans Narrow"/>
              </a:rPr>
              <a:t>–</a:t>
            </a:r>
            <a:r>
              <a:rPr dirty="0" sz="3200" spc="-10" b="1">
                <a:latin typeface="Liberation Sans Narrow"/>
                <a:cs typeface="Liberation Sans Narrow"/>
              </a:rPr>
              <a:t> </a:t>
            </a:r>
            <a:r>
              <a:rPr dirty="0" sz="3200" b="1">
                <a:latin typeface="Carlito"/>
                <a:cs typeface="Carlito"/>
              </a:rPr>
              <a:t>palaudu</a:t>
            </a:r>
            <a:r>
              <a:rPr dirty="0" sz="3200" spc="-5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aktiivisesti.</a:t>
            </a:r>
            <a:endParaRPr sz="3200">
              <a:latin typeface="Carlito"/>
              <a:cs typeface="Carlito"/>
            </a:endParaRPr>
          </a:p>
          <a:p>
            <a:pPr marL="12700" marR="454025">
              <a:lnSpc>
                <a:spcPct val="90000"/>
              </a:lnSpc>
              <a:spcBef>
                <a:spcPts val="3400"/>
              </a:spcBef>
            </a:pPr>
            <a:r>
              <a:rPr dirty="0" sz="3200" b="1">
                <a:latin typeface="Carlito"/>
                <a:cs typeface="Carlito"/>
              </a:rPr>
              <a:t>Cherish</a:t>
            </a:r>
            <a:r>
              <a:rPr dirty="0" sz="3200" spc="-80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yourself</a:t>
            </a:r>
            <a:r>
              <a:rPr dirty="0" sz="3200" spc="-70" b="1">
                <a:latin typeface="Carlito"/>
                <a:cs typeface="Carlito"/>
              </a:rPr>
              <a:t> </a:t>
            </a:r>
            <a:r>
              <a:rPr dirty="0" sz="3200" spc="-25" b="1">
                <a:latin typeface="Carlito"/>
                <a:cs typeface="Carlito"/>
              </a:rPr>
              <a:t>by </a:t>
            </a:r>
            <a:r>
              <a:rPr dirty="0" sz="3200" b="1">
                <a:latin typeface="Carlito"/>
                <a:cs typeface="Carlito"/>
              </a:rPr>
              <a:t>taking</a:t>
            </a:r>
            <a:r>
              <a:rPr dirty="0" sz="3200" spc="-75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care</a:t>
            </a:r>
            <a:r>
              <a:rPr dirty="0" sz="3200" spc="-65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of</a:t>
            </a:r>
            <a:r>
              <a:rPr dirty="0" sz="3200" spc="-50" b="1">
                <a:latin typeface="Carlito"/>
                <a:cs typeface="Carlito"/>
              </a:rPr>
              <a:t> </a:t>
            </a:r>
            <a:r>
              <a:rPr dirty="0" sz="3200" spc="-20" b="1">
                <a:latin typeface="Carlito"/>
                <a:cs typeface="Carlito"/>
              </a:rPr>
              <a:t>your </a:t>
            </a:r>
            <a:r>
              <a:rPr dirty="0" sz="3200" b="1">
                <a:latin typeface="Carlito"/>
                <a:cs typeface="Carlito"/>
              </a:rPr>
              <a:t>body</a:t>
            </a:r>
            <a:r>
              <a:rPr dirty="0" sz="3200" spc="-15" b="1">
                <a:latin typeface="Carlito"/>
                <a:cs typeface="Carlito"/>
              </a:rPr>
              <a:t> </a:t>
            </a:r>
            <a:r>
              <a:rPr dirty="0" sz="3200" spc="130" b="1">
                <a:latin typeface="Liberation Sans Narrow"/>
                <a:cs typeface="Liberation Sans Narrow"/>
              </a:rPr>
              <a:t>–</a:t>
            </a:r>
            <a:r>
              <a:rPr dirty="0" sz="3200" spc="-10" b="1">
                <a:latin typeface="Liberation Sans Narrow"/>
                <a:cs typeface="Liberation Sans Narrow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recover actively.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" y="3939539"/>
            <a:ext cx="1411223" cy="12039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3972" y="0"/>
            <a:ext cx="6320028" cy="5143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/>
              <a:t>Kun</a:t>
            </a:r>
            <a:r>
              <a:rPr dirty="0" sz="3200" spc="-70"/>
              <a:t> </a:t>
            </a:r>
            <a:r>
              <a:rPr dirty="0" sz="3200"/>
              <a:t>aivot</a:t>
            </a:r>
            <a:r>
              <a:rPr dirty="0" sz="3200" spc="-80"/>
              <a:t> </a:t>
            </a:r>
            <a:r>
              <a:rPr dirty="0" sz="3200" spc="-10"/>
              <a:t>sakkaa, </a:t>
            </a:r>
            <a:r>
              <a:rPr dirty="0" sz="3200"/>
              <a:t>lähde</a:t>
            </a:r>
            <a:r>
              <a:rPr dirty="0" sz="3200" spc="-45"/>
              <a:t> </a:t>
            </a:r>
            <a:r>
              <a:rPr dirty="0" sz="3200" spc="-10"/>
              <a:t>liikkeelle.</a:t>
            </a:r>
            <a:endParaRPr sz="3200"/>
          </a:p>
        </p:txBody>
      </p:sp>
      <p:sp>
        <p:nvSpPr>
          <p:cNvPr id="4" name="object 4" descr=""/>
          <p:cNvSpPr txBox="1"/>
          <p:nvPr/>
        </p:nvSpPr>
        <p:spPr>
          <a:xfrm>
            <a:off x="652373" y="2342515"/>
            <a:ext cx="3736975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b="1">
                <a:latin typeface="Carlito"/>
                <a:cs typeface="Carlito"/>
              </a:rPr>
              <a:t>When</a:t>
            </a:r>
            <a:r>
              <a:rPr dirty="0" sz="3200" spc="-40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your</a:t>
            </a:r>
            <a:r>
              <a:rPr dirty="0" sz="3200" spc="-20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mind</a:t>
            </a:r>
            <a:r>
              <a:rPr dirty="0" sz="3200" spc="-4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feels </a:t>
            </a:r>
            <a:r>
              <a:rPr dirty="0" sz="3200" b="1">
                <a:latin typeface="Carlito"/>
                <a:cs typeface="Carlito"/>
              </a:rPr>
              <a:t>stuck,</a:t>
            </a:r>
            <a:r>
              <a:rPr dirty="0" sz="3200" spc="-85" b="1">
                <a:latin typeface="Carlito"/>
                <a:cs typeface="Carlito"/>
              </a:rPr>
              <a:t> </a:t>
            </a:r>
            <a:r>
              <a:rPr dirty="0" sz="3200" b="1">
                <a:latin typeface="Carlito"/>
                <a:cs typeface="Carlito"/>
              </a:rPr>
              <a:t>get</a:t>
            </a:r>
            <a:r>
              <a:rPr dirty="0" sz="3200" spc="-6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going.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71" y="4028721"/>
            <a:ext cx="1204839" cy="98657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9344" y="4308347"/>
            <a:ext cx="1411224" cy="4663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13831" cy="51053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43905" y="894333"/>
            <a:ext cx="2584450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-20" b="1">
                <a:latin typeface="Carlito"/>
                <a:cs typeface="Carlito"/>
              </a:rPr>
              <a:t>Pysähdy.</a:t>
            </a:r>
            <a:r>
              <a:rPr dirty="0" sz="3200" spc="-10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Seiso. </a:t>
            </a:r>
            <a:r>
              <a:rPr dirty="0" sz="3200" b="1">
                <a:latin typeface="Carlito"/>
                <a:cs typeface="Carlito"/>
              </a:rPr>
              <a:t>Ole.</a:t>
            </a:r>
            <a:r>
              <a:rPr dirty="0" sz="3200" spc="-35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Hengitä.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343905" y="2211451"/>
            <a:ext cx="2103755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b="1">
                <a:latin typeface="Carlito"/>
                <a:cs typeface="Carlito"/>
              </a:rPr>
              <a:t>Stop.</a:t>
            </a:r>
            <a:r>
              <a:rPr dirty="0" sz="3200" spc="-50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Stand. </a:t>
            </a:r>
            <a:r>
              <a:rPr dirty="0" sz="3200" b="1">
                <a:latin typeface="Carlito"/>
                <a:cs typeface="Carlito"/>
              </a:rPr>
              <a:t>Be.</a:t>
            </a:r>
            <a:r>
              <a:rPr dirty="0" sz="3200" spc="-45" b="1">
                <a:latin typeface="Carlito"/>
                <a:cs typeface="Carlito"/>
              </a:rPr>
              <a:t> </a:t>
            </a:r>
            <a:r>
              <a:rPr dirty="0" sz="3200" spc="-10" b="1">
                <a:latin typeface="Carlito"/>
                <a:cs typeface="Carlito"/>
              </a:rPr>
              <a:t>Breathe.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8691" y="4028721"/>
            <a:ext cx="1204839" cy="9865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4474" y="1179652"/>
            <a:ext cx="3674745" cy="836294"/>
          </a:xfrm>
          <a:prstGeom prst="rect"/>
        </p:spPr>
        <p:txBody>
          <a:bodyPr wrap="square" lIns="0" tIns="60325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dirty="0" sz="2800" spc="-20"/>
              <a:t>Turvallinen</a:t>
            </a:r>
            <a:r>
              <a:rPr dirty="0" sz="2800" spc="-85"/>
              <a:t> </a:t>
            </a:r>
            <a:r>
              <a:rPr dirty="0" sz="2800" spc="-10"/>
              <a:t>kosketus </a:t>
            </a:r>
            <a:r>
              <a:rPr dirty="0" sz="2800" spc="-20"/>
              <a:t>rentouttaa</a:t>
            </a:r>
            <a:r>
              <a:rPr dirty="0" sz="2800" spc="-25"/>
              <a:t> </a:t>
            </a:r>
            <a:r>
              <a:rPr dirty="0" sz="2800"/>
              <a:t>ja</a:t>
            </a:r>
            <a:r>
              <a:rPr dirty="0" sz="2800" spc="-45"/>
              <a:t> </a:t>
            </a:r>
            <a:r>
              <a:rPr dirty="0" sz="2800" spc="-10"/>
              <a:t>rauhoittaa.</a:t>
            </a:r>
            <a:endParaRPr sz="2800"/>
          </a:p>
        </p:txBody>
      </p:sp>
      <p:sp>
        <p:nvSpPr>
          <p:cNvPr id="3" name="object 3" descr=""/>
          <p:cNvSpPr txBox="1"/>
          <p:nvPr/>
        </p:nvSpPr>
        <p:spPr>
          <a:xfrm>
            <a:off x="544474" y="2387041"/>
            <a:ext cx="3345815" cy="836294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dirty="0" sz="2800" spc="-10" b="1">
                <a:latin typeface="Carlito"/>
                <a:cs typeface="Carlito"/>
              </a:rPr>
              <a:t>Comfortable</a:t>
            </a:r>
            <a:r>
              <a:rPr dirty="0" sz="2800" spc="-120" b="1">
                <a:latin typeface="Carlito"/>
                <a:cs typeface="Carlito"/>
              </a:rPr>
              <a:t> </a:t>
            </a:r>
            <a:r>
              <a:rPr dirty="0" sz="2800" spc="-10" b="1">
                <a:latin typeface="Carlito"/>
                <a:cs typeface="Carlito"/>
              </a:rPr>
              <a:t>touch relaxes</a:t>
            </a:r>
            <a:r>
              <a:rPr dirty="0" sz="2800" spc="-55" b="1">
                <a:latin typeface="Carlito"/>
                <a:cs typeface="Carlito"/>
              </a:rPr>
              <a:t> </a:t>
            </a:r>
            <a:r>
              <a:rPr dirty="0" sz="2800" b="1">
                <a:latin typeface="Carlito"/>
                <a:cs typeface="Carlito"/>
              </a:rPr>
              <a:t>and</a:t>
            </a:r>
            <a:r>
              <a:rPr dirty="0" sz="2800" spc="-70" b="1">
                <a:latin typeface="Carlito"/>
                <a:cs typeface="Carlito"/>
              </a:rPr>
              <a:t> </a:t>
            </a:r>
            <a:r>
              <a:rPr dirty="0" sz="2800" b="1">
                <a:latin typeface="Carlito"/>
                <a:cs typeface="Carlito"/>
              </a:rPr>
              <a:t>calms</a:t>
            </a:r>
            <a:r>
              <a:rPr dirty="0" sz="2800" spc="-75" b="1">
                <a:latin typeface="Carlito"/>
                <a:cs typeface="Carlito"/>
              </a:rPr>
              <a:t> </a:t>
            </a:r>
            <a:r>
              <a:rPr dirty="0" sz="2800" spc="-20" b="1">
                <a:latin typeface="Carlito"/>
                <a:cs typeface="Carlito"/>
              </a:rPr>
              <a:t>you.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71" y="4028721"/>
            <a:ext cx="1204839" cy="986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66442"/>
            <a:ext cx="5862827" cy="387705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760846" y="241503"/>
            <a:ext cx="3000375" cy="3580129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1024890">
              <a:lnSpc>
                <a:spcPct val="90000"/>
              </a:lnSpc>
              <a:spcBef>
                <a:spcPts val="434"/>
              </a:spcBef>
            </a:pPr>
            <a:r>
              <a:rPr dirty="0" sz="2800" b="1">
                <a:latin typeface="Carlito"/>
                <a:cs typeface="Carlito"/>
              </a:rPr>
              <a:t>Iloa</a:t>
            </a:r>
            <a:r>
              <a:rPr dirty="0" sz="2800" spc="-10" b="1">
                <a:latin typeface="Carlito"/>
                <a:cs typeface="Carlito"/>
              </a:rPr>
              <a:t> yhdessä </a:t>
            </a:r>
            <a:r>
              <a:rPr dirty="0" sz="2800" b="1">
                <a:latin typeface="Carlito"/>
                <a:cs typeface="Carlito"/>
              </a:rPr>
              <a:t>liikkumalla</a:t>
            </a:r>
            <a:r>
              <a:rPr dirty="0" sz="2800" spc="-140" b="1">
                <a:latin typeface="Carlito"/>
                <a:cs typeface="Carlito"/>
              </a:rPr>
              <a:t> </a:t>
            </a:r>
            <a:r>
              <a:rPr dirty="0" sz="2800" spc="-25" b="1">
                <a:latin typeface="Carlito"/>
                <a:cs typeface="Carlito"/>
              </a:rPr>
              <a:t>ja </a:t>
            </a:r>
            <a:r>
              <a:rPr dirty="0" sz="2800" spc="-10" b="1">
                <a:latin typeface="Carlito"/>
                <a:cs typeface="Carlito"/>
              </a:rPr>
              <a:t>kokemalla</a:t>
            </a:r>
            <a:endParaRPr sz="2800">
              <a:latin typeface="Carlito"/>
              <a:cs typeface="Carlito"/>
            </a:endParaRPr>
          </a:p>
          <a:p>
            <a:pPr marL="12700">
              <a:lnSpc>
                <a:spcPts val="3025"/>
              </a:lnSpc>
            </a:pPr>
            <a:r>
              <a:rPr dirty="0" sz="2800" spc="110" b="1">
                <a:latin typeface="Liberation Sans Narrow"/>
                <a:cs typeface="Liberation Sans Narrow"/>
              </a:rPr>
              <a:t>–</a:t>
            </a:r>
            <a:r>
              <a:rPr dirty="0" sz="2800" spc="-60" b="1">
                <a:latin typeface="Liberation Sans Narrow"/>
                <a:cs typeface="Liberation Sans Narrow"/>
              </a:rPr>
              <a:t> </a:t>
            </a:r>
            <a:r>
              <a:rPr dirty="0" sz="2800" b="1">
                <a:latin typeface="Carlito"/>
                <a:cs typeface="Carlito"/>
              </a:rPr>
              <a:t>uskalla</a:t>
            </a:r>
            <a:r>
              <a:rPr dirty="0" sz="2800" spc="-50" b="1">
                <a:latin typeface="Carlito"/>
                <a:cs typeface="Carlito"/>
              </a:rPr>
              <a:t> </a:t>
            </a:r>
            <a:r>
              <a:rPr dirty="0" sz="2800" spc="-10" b="1">
                <a:latin typeface="Carlito"/>
                <a:cs typeface="Carlito"/>
              </a:rPr>
              <a:t>heittäytyä!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>
              <a:latin typeface="Carlito"/>
              <a:cs typeface="Carlito"/>
            </a:endParaRPr>
          </a:p>
          <a:p>
            <a:pPr marL="12700" marR="256540">
              <a:lnSpc>
                <a:spcPct val="90000"/>
              </a:lnSpc>
            </a:pPr>
            <a:r>
              <a:rPr dirty="0" sz="2800" b="1">
                <a:latin typeface="Carlito"/>
                <a:cs typeface="Carlito"/>
              </a:rPr>
              <a:t>Discover</a:t>
            </a:r>
            <a:r>
              <a:rPr dirty="0" sz="2800" spc="-55" b="1">
                <a:latin typeface="Carlito"/>
                <a:cs typeface="Carlito"/>
              </a:rPr>
              <a:t> </a:t>
            </a:r>
            <a:r>
              <a:rPr dirty="0" sz="2800" b="1">
                <a:latin typeface="Carlito"/>
                <a:cs typeface="Carlito"/>
              </a:rPr>
              <a:t>the</a:t>
            </a:r>
            <a:r>
              <a:rPr dirty="0" sz="2800" spc="-30" b="1">
                <a:latin typeface="Carlito"/>
                <a:cs typeface="Carlito"/>
              </a:rPr>
              <a:t> </a:t>
            </a:r>
            <a:r>
              <a:rPr dirty="0" sz="2800" b="1">
                <a:latin typeface="Carlito"/>
                <a:cs typeface="Carlito"/>
              </a:rPr>
              <a:t>joy</a:t>
            </a:r>
            <a:r>
              <a:rPr dirty="0" sz="2800" spc="-70" b="1">
                <a:latin typeface="Carlito"/>
                <a:cs typeface="Carlito"/>
              </a:rPr>
              <a:t> </a:t>
            </a:r>
            <a:r>
              <a:rPr dirty="0" sz="2800" spc="-25" b="1">
                <a:latin typeface="Carlito"/>
                <a:cs typeface="Carlito"/>
              </a:rPr>
              <a:t>in </a:t>
            </a:r>
            <a:r>
              <a:rPr dirty="0" sz="2800" b="1">
                <a:latin typeface="Carlito"/>
                <a:cs typeface="Carlito"/>
              </a:rPr>
              <a:t>moving</a:t>
            </a:r>
            <a:r>
              <a:rPr dirty="0" sz="2800" spc="-75" b="1">
                <a:latin typeface="Carlito"/>
                <a:cs typeface="Carlito"/>
              </a:rPr>
              <a:t> </a:t>
            </a:r>
            <a:r>
              <a:rPr dirty="0" sz="2800" spc="-25" b="1">
                <a:latin typeface="Carlito"/>
                <a:cs typeface="Carlito"/>
              </a:rPr>
              <a:t>and </a:t>
            </a:r>
            <a:r>
              <a:rPr dirty="0" sz="2800" spc="-10" b="1">
                <a:latin typeface="Carlito"/>
                <a:cs typeface="Carlito"/>
              </a:rPr>
              <a:t>experiencing</a:t>
            </a:r>
            <a:r>
              <a:rPr dirty="0" sz="2800" spc="-95" b="1">
                <a:latin typeface="Carlito"/>
                <a:cs typeface="Carlito"/>
              </a:rPr>
              <a:t> </a:t>
            </a:r>
            <a:r>
              <a:rPr dirty="0" sz="2800" spc="-20" b="1">
                <a:latin typeface="Carlito"/>
                <a:cs typeface="Carlito"/>
              </a:rPr>
              <a:t>with </a:t>
            </a:r>
            <a:r>
              <a:rPr dirty="0" sz="2800" b="1">
                <a:latin typeface="Carlito"/>
                <a:cs typeface="Carlito"/>
              </a:rPr>
              <a:t>others</a:t>
            </a:r>
            <a:r>
              <a:rPr dirty="0" sz="2800" spc="-35" b="1">
                <a:latin typeface="Carlito"/>
                <a:cs typeface="Carlito"/>
              </a:rPr>
              <a:t> </a:t>
            </a:r>
            <a:r>
              <a:rPr dirty="0" sz="2800" spc="110" b="1">
                <a:latin typeface="Liberation Sans Narrow"/>
                <a:cs typeface="Liberation Sans Narrow"/>
              </a:rPr>
              <a:t>–</a:t>
            </a:r>
            <a:r>
              <a:rPr dirty="0" sz="2800" spc="-50" b="1">
                <a:latin typeface="Liberation Sans Narrow"/>
                <a:cs typeface="Liberation Sans Narrow"/>
              </a:rPr>
              <a:t> </a:t>
            </a:r>
            <a:r>
              <a:rPr dirty="0" sz="2800" b="1">
                <a:latin typeface="Carlito"/>
                <a:cs typeface="Carlito"/>
              </a:rPr>
              <a:t>be</a:t>
            </a:r>
            <a:r>
              <a:rPr dirty="0" sz="2800" spc="-40" b="1">
                <a:latin typeface="Carlito"/>
                <a:cs typeface="Carlito"/>
              </a:rPr>
              <a:t> </a:t>
            </a:r>
            <a:r>
              <a:rPr dirty="0" sz="2800" spc="-10" b="1">
                <a:latin typeface="Carlito"/>
                <a:cs typeface="Carlito"/>
              </a:rPr>
              <a:t>brave!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8691" y="4028721"/>
            <a:ext cx="1204839" cy="9865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2024-08-26T09:55:55Z</dcterms:created>
  <dcterms:modified xsi:type="dcterms:W3CDTF">2024-08-26T09:55:55Z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2024-08-26T00:00:00Z</vt:filetime>
  </property>
  <property fmtid="{D5CDD505-2E9C-101B-9397-08002B2CF9AE}" pid="3" name="Producer">
    <vt:lpwstr>3-Heights(TM) PDF Security Shell 4.8.25.2 (http://www.pdf-tools.com)</vt:lpwstr>
  </property>
</Properties>
</file>